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  <a:srgbClr val="23D78A"/>
    <a:srgbClr val="A0E6C1"/>
    <a:srgbClr val="FAE300"/>
    <a:srgbClr val="FFE287"/>
    <a:srgbClr val="8FAADC"/>
    <a:srgbClr val="C7D500"/>
    <a:srgbClr val="FAE383"/>
    <a:srgbClr val="CFDB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1" d="100"/>
          <a:sy n="61" d="100"/>
        </p:scale>
        <p:origin x="53" y="42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A44254-96EC-441B-AEEB-53182C33BF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8CD2C75-FFF5-4675-83AA-C0AC1710A9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5E9A78-471D-40F2-A238-6F39DA33C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59D38D-C181-4AF2-A826-24EE5F8FB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134922-8990-413C-9141-AFDC3908D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401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E274F1-AC33-4766-ACF3-60964BCC3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476CA78-9A2D-4C2C-9D34-B3ABFD961F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171368-61E6-4652-B68D-0591BC7EF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F0B361-F81B-43E4-9E8A-917A10F42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304A1B-C132-4C24-BA28-BE515E19A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011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9DAF735-4FC9-462D-8D30-EE14D9B505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4862C17-DAB0-4C1E-82FA-B77A01871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DFE3FD-8996-4C70-BB05-26F7215E9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8AE0C5-E8B7-47CE-ADE2-7C44EE2E8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454837-5770-4A59-961F-A0954815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6126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E6E41A-4E84-4364-94AB-A74C21915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662573-4150-479A-A7A9-C0E2E1EDE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02156A-417D-4853-AFBB-25AD0D73E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F1A7D8-2A0F-4A3A-A172-F9303BBC4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2D1EFC-5FF3-4D2A-BAFA-138048FE4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172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96F5BF-5519-43DC-9EA4-6C3E52483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C27A20-FEDF-482B-BFDF-DAEA923E2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6BB4A3-CBDC-4A2E-8740-E7B99022C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3AEC8D-0997-41DA-8CA5-9154CE2CF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8F3F29-5A0D-4EAC-A94C-296FBDFE7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2813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D164A9-F9EF-43C5-9932-B93B5AD8F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403785-58BC-4BA8-AECA-3F27F40F17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9DCF21F-E6B1-4B35-9EDF-E5C0ED910F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8EA302-EB17-40BC-9796-2C671F559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F8E071F-9622-4C07-A5DE-259CA2A88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51B40D-DF38-4F3D-8E90-27F5290E8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51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90630-C67E-44C9-BC80-948104E88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9A8ED1-B1BC-4726-A6E9-EC1790CB9A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BC7398-039D-43BB-B4A3-2536E7DF08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E6D82E1-DCCF-4528-B686-86AC6F8C83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48A023-089B-43FB-A666-300C6FF97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A7A2372-606B-44C4-AC26-81513C00C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D1E4A8-A292-4AE4-8E01-56D842D7D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3CE3A90-4743-495D-9628-F93DDC009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8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CEA0D3-F5B1-409A-91D4-144EB9C69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81D8B3D-F729-448D-98BF-EE6A70512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A6CD087-A702-44D8-B641-EBD60D9EB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30A5D06-F994-4756-9070-FE98AB845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2222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87894B2-8BE1-42F2-9275-368271546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DFD5866-00BA-43D7-A825-3BA0E08E8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2BF83BB-EEA5-45C8-ACC1-FDC72676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597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2E83AE-CE14-40BA-ADF3-9EFB03BEF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DBFEAC-E7F6-45D1-99EB-FB5B284C4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DA153AD-05F0-4424-AF3B-0327145986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5D76FF-370B-4195-8EAE-B15135AAD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CCEFF9-EED4-412F-8D22-6268F099E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33586E2-0036-4178-8D10-9320D84E3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530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40923C-3669-416D-AAA7-D2235163B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2D11116-F83A-4A8E-89FB-3608F5EC09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5304FE0-08EF-4A12-997C-7CF3A9C66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EC9A8B-0E43-422A-9237-3E10C35BE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BC3FA5-A3CF-4B12-856A-3671F6E52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2974B6-A5E4-4ADF-B75B-684530123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00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9AEFBC9-8B25-4397-8881-C05868703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674CF9-9330-4B7A-A26C-29647869D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CE49CA-AC98-4BBF-99E1-97AD16E95A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64C2F-1D88-4817-9533-1D6FD89D9A5C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C2E2FC-8A22-4684-99C8-18695714E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1957EE-BB10-4FC7-972D-9CE47D8078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F60FB2-610E-4167-83B5-A98C28F28B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9714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88F52A8E-1D60-4D73-B90D-6E676B9FB283}"/>
              </a:ext>
            </a:extLst>
          </p:cNvPr>
          <p:cNvGrpSpPr/>
          <p:nvPr/>
        </p:nvGrpSpPr>
        <p:grpSpPr>
          <a:xfrm>
            <a:off x="59762" y="-35329"/>
            <a:ext cx="12112142" cy="6867318"/>
            <a:chOff x="79331" y="1915207"/>
            <a:chExt cx="12112142" cy="6867318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6AE9BC2F-6325-427B-84CB-E4CD2D0CF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FilmGrain trans="75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9331" y="1923931"/>
              <a:ext cx="6096528" cy="6858594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BC801F03-511D-43CC-A16C-D99B5F23B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FilmGrain trans="75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94945" y="1915207"/>
              <a:ext cx="6096528" cy="6858594"/>
            </a:xfrm>
            <a:prstGeom prst="rect">
              <a:avLst/>
            </a:prstGeom>
          </p:spPr>
        </p:pic>
      </p:grp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2EF78E11-DB77-4C4C-B18B-BE92B7455505}"/>
              </a:ext>
            </a:extLst>
          </p:cNvPr>
          <p:cNvSpPr/>
          <p:nvPr/>
        </p:nvSpPr>
        <p:spPr>
          <a:xfrm>
            <a:off x="306902" y="1840374"/>
            <a:ext cx="3102016" cy="61345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99000"/>
              </a:schemeClr>
            </a:solidFill>
          </a:ln>
          <a:effectLst>
            <a:outerShdw blurRad="127000" dist="63500" dir="5400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highlight>
                  <a:srgbClr val="FFFFFF"/>
                </a:highlight>
              </a:rPr>
              <a:t>果实卵形呈圆形</a:t>
            </a:r>
            <a:endParaRPr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354935E-0F6A-44ED-ACA0-2EB1AFA155EA}"/>
              </a:ext>
            </a:extLst>
          </p:cNvPr>
          <p:cNvGrpSpPr/>
          <p:nvPr/>
        </p:nvGrpSpPr>
        <p:grpSpPr>
          <a:xfrm>
            <a:off x="4042375" y="1104588"/>
            <a:ext cx="4107250" cy="3910143"/>
            <a:chOff x="6449375" y="941532"/>
            <a:chExt cx="4107250" cy="3910143"/>
          </a:xfrm>
          <a:effectLst>
            <a:outerShdw blurRad="546100" dist="381000" dir="5400000" sx="95000" sy="95000" algn="ctr" rotWithShape="0">
              <a:srgbClr val="000000">
                <a:alpha val="66000"/>
              </a:srgbClr>
            </a:outerShdw>
          </a:effectLst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7BC1014B-185E-4AF4-864F-9BD7B639ED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521" t="-2392" r="49199" b="2392"/>
            <a:stretch/>
          </p:blipFill>
          <p:spPr>
            <a:xfrm>
              <a:off x="6449375" y="941532"/>
              <a:ext cx="2058018" cy="3871296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4E2B156A-1DD9-426E-A062-EA7F051C1B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745"/>
            <a:stretch/>
          </p:blipFill>
          <p:spPr>
            <a:xfrm>
              <a:off x="8498607" y="980379"/>
              <a:ext cx="2058018" cy="3871296"/>
            </a:xfrm>
            <a:prstGeom prst="rect">
              <a:avLst/>
            </a:prstGeom>
          </p:spPr>
        </p:pic>
      </p:grp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369D1AC-6463-45D6-99E9-28C66C2BDB82}"/>
              </a:ext>
            </a:extLst>
          </p:cNvPr>
          <p:cNvSpPr/>
          <p:nvPr/>
        </p:nvSpPr>
        <p:spPr>
          <a:xfrm>
            <a:off x="312516" y="3105345"/>
            <a:ext cx="3102016" cy="61345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99000"/>
              </a:schemeClr>
            </a:solidFill>
          </a:ln>
          <a:effectLst>
            <a:outerShdw blurRad="127000" dist="63500" dir="5400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highlight>
                  <a:srgbClr val="FFFFFF"/>
                </a:highlight>
              </a:rPr>
              <a:t>含有丰富的矿物质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ED7913AF-DAD5-4864-8D86-94D4765E9D83}"/>
              </a:ext>
            </a:extLst>
          </p:cNvPr>
          <p:cNvSpPr/>
          <p:nvPr/>
        </p:nvSpPr>
        <p:spPr>
          <a:xfrm>
            <a:off x="8776412" y="3091601"/>
            <a:ext cx="3102016" cy="61345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99000"/>
              </a:schemeClr>
            </a:solidFill>
          </a:ln>
          <a:effectLst>
            <a:outerShdw blurRad="127000" dist="63500" dir="5400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highlight>
                  <a:srgbClr val="FFFFFF"/>
                </a:highlight>
              </a:rPr>
              <a:t>含有丰富的柠檬酸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9B88D097-5788-4514-89A0-A9DE134A8CF2}"/>
              </a:ext>
            </a:extLst>
          </p:cNvPr>
          <p:cNvSpPr/>
          <p:nvPr/>
        </p:nvSpPr>
        <p:spPr>
          <a:xfrm>
            <a:off x="8776412" y="1840374"/>
            <a:ext cx="3102016" cy="61345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99000"/>
              </a:schemeClr>
            </a:solidFill>
          </a:ln>
          <a:effectLst>
            <a:outerShdw blurRad="127000" dist="63500" dir="5400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highlight>
                  <a:srgbClr val="FFFFFF"/>
                </a:highlight>
              </a:rPr>
              <a:t>果椭圆形或卵形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F435A3B3-BE95-4228-99E6-A2A07E2A0B42}"/>
              </a:ext>
            </a:extLst>
          </p:cNvPr>
          <p:cNvSpPr/>
          <p:nvPr/>
        </p:nvSpPr>
        <p:spPr>
          <a:xfrm>
            <a:off x="306902" y="4404168"/>
            <a:ext cx="3102016" cy="61345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99000"/>
              </a:schemeClr>
            </a:solidFill>
          </a:ln>
          <a:effectLst>
            <a:outerShdw blurRad="127000" dist="63500" dir="5400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highlight>
                  <a:srgbClr val="FFFFFF"/>
                </a:highlight>
              </a:rPr>
              <a:t>质地柔软，口感酸甜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E9BDEB8-448B-4492-A51D-D0E5798CB999}"/>
              </a:ext>
            </a:extLst>
          </p:cNvPr>
          <p:cNvSpPr/>
          <p:nvPr/>
        </p:nvSpPr>
        <p:spPr>
          <a:xfrm>
            <a:off x="8776412" y="4401272"/>
            <a:ext cx="3102016" cy="613459"/>
          </a:xfrm>
          <a:prstGeom prst="roundRect">
            <a:avLst>
              <a:gd name="adj" fmla="val 21475"/>
            </a:avLst>
          </a:prstGeom>
          <a:solidFill>
            <a:schemeClr val="bg1"/>
          </a:solidFill>
          <a:ln>
            <a:solidFill>
              <a:schemeClr val="accent1">
                <a:shade val="50000"/>
                <a:alpha val="99000"/>
              </a:schemeClr>
            </a:solidFill>
          </a:ln>
          <a:effectLst>
            <a:outerShdw blurRad="127000" dist="63500" dir="5400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highlight>
                  <a:srgbClr val="FFFFFF"/>
                </a:highlight>
              </a:rPr>
              <a:t>味酸微苦，生津开胃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9180E60-C650-40B1-8C06-682DE2C129E5}"/>
              </a:ext>
            </a:extLst>
          </p:cNvPr>
          <p:cNvSpPr txBox="1"/>
          <p:nvPr/>
        </p:nvSpPr>
        <p:spPr>
          <a:xfrm>
            <a:off x="581086" y="750311"/>
            <a:ext cx="25112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Aa新华霜剑体 (非商业使用)" panose="02010600010101010101" pitchFamily="2" charset="-122"/>
                <a:ea typeface="Aa新华霜剑体 (非商业使用)" panose="02010600010101010101" pitchFamily="2" charset="-122"/>
              </a:rPr>
              <a:t>猕猴桃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A6B9758-E8D2-44D0-8F5F-4FAB3B743D2B}"/>
              </a:ext>
            </a:extLst>
          </p:cNvPr>
          <p:cNvSpPr txBox="1"/>
          <p:nvPr/>
        </p:nvSpPr>
        <p:spPr>
          <a:xfrm>
            <a:off x="9108202" y="698841"/>
            <a:ext cx="25112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Aa新华霜剑体 (非商业使用)" panose="02010600010101010101" pitchFamily="2" charset="-122"/>
                <a:ea typeface="Aa新华霜剑体 (非商业使用)" panose="02010600010101010101" pitchFamily="2" charset="-122"/>
                <a:cs typeface="Aharoni" panose="02010803020104030203" pitchFamily="2" charset="-79"/>
              </a:rPr>
              <a:t>柠檬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A07BA2-4C41-4360-B3FF-F0D799C8F6B6}"/>
              </a:ext>
            </a:extLst>
          </p:cNvPr>
          <p:cNvSpPr txBox="1"/>
          <p:nvPr/>
        </p:nvSpPr>
        <p:spPr>
          <a:xfrm>
            <a:off x="8900532" y="896045"/>
            <a:ext cx="27590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40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Palace Script MT" panose="030303020206070C0B05" pitchFamily="66" charset="0"/>
              </a:defRPr>
            </a:lvl1pPr>
          </a:lstStyle>
          <a:p>
            <a:pPr algn="ctr"/>
            <a:r>
              <a:rPr lang="en-US" altLang="zh-CN" dirty="0"/>
              <a:t>Lemon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906362A-66DC-48AC-B8BA-73E2C5F20381}"/>
              </a:ext>
            </a:extLst>
          </p:cNvPr>
          <p:cNvSpPr txBox="1"/>
          <p:nvPr/>
        </p:nvSpPr>
        <p:spPr>
          <a:xfrm>
            <a:off x="680726" y="881966"/>
            <a:ext cx="22709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Palace Script MT" panose="030303020206070C0B05" pitchFamily="66" charset="0"/>
              </a:rPr>
              <a:t>kiwi</a:t>
            </a:r>
            <a:endParaRPr lang="zh-CN" altLang="en-US" sz="4400" dirty="0">
              <a:solidFill>
                <a:schemeClr val="bg1"/>
              </a:solidFill>
              <a:effectLst>
                <a:outerShdw blurRad="50800" dist="50800" dir="5400000" algn="ctr" rotWithShape="0">
                  <a:schemeClr val="bg1"/>
                </a:outerShdw>
              </a:effectLst>
              <a:latin typeface="Palace Script MT" panose="030303020206070C0B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6321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34</Words>
  <Application>Microsoft Office PowerPoint</Application>
  <PresentationFormat>宽屏</PresentationFormat>
  <Paragraphs>10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Aa新华霜剑体 (非商业使用)</vt:lpstr>
      <vt:lpstr>等线</vt:lpstr>
      <vt:lpstr>等线 Light</vt:lpstr>
      <vt:lpstr>Arial</vt:lpstr>
      <vt:lpstr>Palace Script MT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蒲 瑞丰</dc:creator>
  <cp:lastModifiedBy>蒲 瑞丰</cp:lastModifiedBy>
  <cp:revision>7</cp:revision>
  <dcterms:created xsi:type="dcterms:W3CDTF">2021-07-30T14:17:31Z</dcterms:created>
  <dcterms:modified xsi:type="dcterms:W3CDTF">2021-07-31T04:19:14Z</dcterms:modified>
</cp:coreProperties>
</file>

<file path=docProps/thumbnail.jpeg>
</file>